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5894CD-72DC-4F56-8B6C-5DC8114ED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AB2AD0F-DAF3-4871-AFE1-D7D37E0BD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BDBDB20-BC81-40FE-A858-B0647213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A4C3-017E-41CB-A7A4-5F487D7C0C23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2DD777-BE30-4479-919C-1361A176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2EB93B1-7BCC-47F3-BF33-C78BEF9A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A003-041B-40A6-87D9-F314B9E4DA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3471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E60FA9-4B1F-4998-AE41-CEA79D2F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029F1E5-F941-463D-B666-22411A427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61D3554-C803-4CE1-BDDD-56824DB4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A4C3-017E-41CB-A7A4-5F487D7C0C23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0860DD2-E834-426B-93E5-5D7007FC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77DDCC3-0275-4C06-8450-B19B57E3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A003-041B-40A6-87D9-F314B9E4DA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0636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55798357-3B45-4AED-AC84-5B00FAE00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76D7211-4995-467D-AFC1-9902752BF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417F3AB-F5B8-497A-9123-F497F8AC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A4C3-017E-41CB-A7A4-5F487D7C0C23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4489202-6957-487C-9EAC-8878C07F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F145490-AF93-4DE6-8EDE-C5549F75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A003-041B-40A6-87D9-F314B9E4DA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912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6D49DA-4820-4ABC-B1C4-4146DDF0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9970A07-7DA7-4593-B1AF-9C78B532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D7A30D-CBB3-4988-8AAF-45272BA2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A4C3-017E-41CB-A7A4-5F487D7C0C23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3AFDEFE-E2D8-44AB-8514-F141A510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F9282A6-F9EE-43E6-9C3A-A5DA05C2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A003-041B-40A6-87D9-F314B9E4DA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4183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DE939B8-0DED-438F-8285-F1BA3F00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B4CCEC3-86BF-4CD7-895B-39248E7A5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0E28701-BCB6-43CE-B1AF-BF85F931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A4C3-017E-41CB-A7A4-5F487D7C0C23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383CA1-791D-4673-830C-029FB753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751D60B-BD79-4896-A2AA-98ACF6A3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A003-041B-40A6-87D9-F314B9E4DA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589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A4068DC-C016-48E1-BAE3-9FCF8BBD5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885FCE2-B8AF-4243-8F6C-A2F2E0A6C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C9E32BE-3E16-45DA-AD64-0B5160B5B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070BADC-5F76-4545-9F40-5005C428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A4C3-017E-41CB-A7A4-5F487D7C0C23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27BE8AC-3AA8-48DC-88F9-862EEDFF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34E8806-9537-42EE-93A2-93AA36A8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A003-041B-40A6-87D9-F314B9E4DA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976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D6F0DB-99A8-45AC-8310-E92A27EA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8A88C73-9A68-4720-9D5C-250799F6E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4534E89-75F1-4D76-9D66-946E0ADBF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3A3A9AEF-FD82-485F-AE26-CBDDCC3FE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E686058-8959-4718-822E-39A27DBC3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17C3B90E-5366-4863-B966-D28F36DD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A4C3-017E-41CB-A7A4-5F487D7C0C23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A0AB7A87-D515-468F-86F3-0154E541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FB0757C-28EE-4025-93CC-0193627B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A003-041B-40A6-87D9-F314B9E4DA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0161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83582B-A821-436A-B303-6AA85EB5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C2EB1E76-AE22-4B3F-ADE7-5D0C4873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A4C3-017E-41CB-A7A4-5F487D7C0C23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BA066C91-D623-44BF-B397-DEB1CCD2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8254E71B-107B-4ECB-B1C1-E9B28EC1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A003-041B-40A6-87D9-F314B9E4DA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95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5A32030C-33D0-4127-AE0A-79C1E9E0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A4C3-017E-41CB-A7A4-5F487D7C0C23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3ED1B6B7-B8D1-434E-9B20-A1B450B3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91DEE70A-1FA4-4136-BA86-A876EBB5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A003-041B-40A6-87D9-F314B9E4DA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1957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5A6867-1221-4531-9129-99F39533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75A6802-5707-460F-8B39-4075ADB43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8069B31-5CB2-46DF-9777-73D54E624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56D2B60-54DC-4607-B056-34ECC25B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A4C3-017E-41CB-A7A4-5F487D7C0C23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16416B-CA2C-44DC-A0FE-0DE96822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9A35621-A3F4-4C27-9803-5FE404AE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A003-041B-40A6-87D9-F314B9E4DA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0284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1608B2-53CA-4D39-8474-E17671D6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2629270D-0F14-41FB-8E6B-C6437A678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7C8A00E-027C-43B3-8844-DA1CABC44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EAB1CC6-3317-4F04-B0F1-E2BD64E3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A4C3-017E-41CB-A7A4-5F487D7C0C23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1B6870A-B94E-40EF-9EDF-648C3CE1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A268C21-94D9-4E62-8574-4AE860CE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A003-041B-40A6-87D9-F314B9E4DA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7916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22974B24-B81F-4DEC-AC91-4C069BF3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423CBEE-3445-4AEC-B151-6E9811B9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CC07468-3217-4D07-981C-A677076B5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8A4C3-017E-41CB-A7A4-5F487D7C0C23}" type="datetimeFigureOut">
              <a:rPr lang="hr-HR" smtClean="0"/>
              <a:pPr/>
              <a:t>23.11.2021.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17CDF2F-8238-4D15-86F7-70037AA15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E49AD68-E360-4DE3-8474-89BB4AE09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8A003-041B-40A6-87D9-F314B9E4DA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0977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okwidgets.com/play/b-O4tyv8-iQAEdJE1vAAAA/JCFY5JZ/di8-l07-voc" TargetMode="External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bookwidgets.com/play/Gkxasda--iQAEgQOVvAAAA/CCDFLCH/di8-l07-mo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836DA8-67A6-44D6-86F5-152185DBB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2EE019D-4F58-4D1E-9547-857779D548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68DB692-2B3D-4471-982E-F9609BF0D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3DDE8CC-64C6-407A-9DE9-B2E12E7DA0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56DA7BBC-11AE-4E33-B39A-C8EDACC87271}"/>
              </a:ext>
            </a:extLst>
          </p:cNvPr>
          <p:cNvSpPr txBox="1"/>
          <p:nvPr/>
        </p:nvSpPr>
        <p:spPr>
          <a:xfrm>
            <a:off x="6378009" y="1122363"/>
            <a:ext cx="5140171" cy="3600986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Lesson</a:t>
            </a:r>
            <a:r>
              <a:rPr lang="hr-HR" sz="5400" b="1" dirty="0">
                <a:solidFill>
                  <a:srgbClr val="CC00CC"/>
                </a:solidFill>
              </a:rPr>
              <a:t> 7</a:t>
            </a:r>
          </a:p>
          <a:p>
            <a:r>
              <a:rPr lang="en-US" sz="4000" dirty="0">
                <a:solidFill>
                  <a:srgbClr val="FF33CC"/>
                </a:solidFill>
              </a:rPr>
              <a:t>IN SYNC WITH YOUR PARENTS</a:t>
            </a:r>
            <a:endParaRPr lang="hr-HR" sz="4000" dirty="0">
              <a:solidFill>
                <a:srgbClr val="FF33CC"/>
              </a:solidFill>
            </a:endParaRPr>
          </a:p>
          <a:p>
            <a:r>
              <a:rPr lang="hr-HR" sz="4000" dirty="0" err="1">
                <a:solidFill>
                  <a:srgbClr val="FF78D6"/>
                </a:solidFill>
              </a:rPr>
              <a:t>Part</a:t>
            </a:r>
            <a:r>
              <a:rPr lang="hr-HR" sz="40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3111E84-5663-4099-8C52-F36C461E431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53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836DA8-67A6-44D6-86F5-152185DBB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2EE019D-4F58-4D1E-9547-857779D548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68DB692-2B3D-4471-982E-F9609BF0D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77" y="-13854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B141019-C4FF-4454-9D3C-CBA77DEAA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958"/>
          <a:stretch/>
        </p:blipFill>
        <p:spPr>
          <a:xfrm>
            <a:off x="7960312" y="772270"/>
            <a:ext cx="2290438" cy="172392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0289DC1-4C04-4873-BDFD-33076BE779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777" b="-1"/>
          <a:stretch/>
        </p:blipFill>
        <p:spPr>
          <a:xfrm>
            <a:off x="3303915" y="3993886"/>
            <a:ext cx="1905000" cy="196470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A551692A-F77B-4C36-AD18-E7C915B484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92655" y="3255508"/>
            <a:ext cx="2028825" cy="202882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91AC6E7-098E-4328-A953-14E53B8B4E1B}"/>
              </a:ext>
            </a:extLst>
          </p:cNvPr>
          <p:cNvSpPr txBox="1"/>
          <p:nvPr/>
        </p:nvSpPr>
        <p:spPr>
          <a:xfrm>
            <a:off x="4725880" y="363054"/>
            <a:ext cx="1177771" cy="2542363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fit</a:t>
            </a:r>
          </a:p>
          <a:p>
            <a:pPr>
              <a:lnSpc>
                <a:spcPct val="150000"/>
              </a:lnSpc>
            </a:pPr>
            <a:r>
              <a:rPr lang="hr-HR" dirty="0" err="1"/>
              <a:t>sleep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fed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turn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stand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stay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61B7C51-DCE3-4730-8115-25E05C92E26C}"/>
              </a:ext>
            </a:extLst>
          </p:cNvPr>
          <p:cNvSpPr txBox="1"/>
          <p:nvPr/>
        </p:nvSpPr>
        <p:spPr>
          <a:xfrm>
            <a:off x="6112277" y="363054"/>
            <a:ext cx="1177771" cy="2542363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/>
              <a:t>out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in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over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up</a:t>
            </a:r>
            <a:r>
              <a:rPr lang="hr-HR" dirty="0"/>
              <a:t> for</a:t>
            </a:r>
          </a:p>
          <a:p>
            <a:pPr>
              <a:lnSpc>
                <a:spcPct val="150000"/>
              </a:lnSpc>
            </a:pPr>
            <a:r>
              <a:rPr lang="hr-HR" dirty="0"/>
              <a:t>to</a:t>
            </a:r>
          </a:p>
          <a:p>
            <a:pPr>
              <a:lnSpc>
                <a:spcPct val="150000"/>
              </a:lnSpc>
            </a:pPr>
            <a:r>
              <a:rPr lang="hr-HR" dirty="0" err="1"/>
              <a:t>up</a:t>
            </a:r>
            <a:r>
              <a:rPr lang="hr-HR" dirty="0"/>
              <a:t> </a:t>
            </a:r>
            <a:r>
              <a:rPr lang="hr-HR" dirty="0" err="1"/>
              <a:t>with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FAD894E-5E1A-47CD-B403-4C893DB548EB}"/>
              </a:ext>
            </a:extLst>
          </p:cNvPr>
          <p:cNvSpPr txBox="1"/>
          <p:nvPr/>
        </p:nvSpPr>
        <p:spPr>
          <a:xfrm>
            <a:off x="295807" y="3239486"/>
            <a:ext cx="1177771" cy="33733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let</a:t>
            </a:r>
          </a:p>
          <a:p>
            <a:pPr>
              <a:lnSpc>
                <a:spcPct val="150000"/>
              </a:lnSpc>
            </a:pPr>
            <a:r>
              <a:rPr lang="hr-HR" dirty="0" err="1"/>
              <a:t>turn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bring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fall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hand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stay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fit</a:t>
            </a:r>
          </a:p>
          <a:p>
            <a:pPr>
              <a:lnSpc>
                <a:spcPct val="150000"/>
              </a:lnSpc>
            </a:pPr>
            <a:r>
              <a:rPr lang="hr-HR" dirty="0" err="1"/>
              <a:t>stand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EE48C28-23FF-40DD-85C7-F76DB6BB298D}"/>
              </a:ext>
            </a:extLst>
          </p:cNvPr>
          <p:cNvSpPr txBox="1"/>
          <p:nvPr/>
        </p:nvSpPr>
        <p:spPr>
          <a:xfrm>
            <a:off x="1654831" y="3255962"/>
            <a:ext cx="1177771" cy="33733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/>
              <a:t>up</a:t>
            </a:r>
            <a:r>
              <a:rPr lang="hr-HR" dirty="0"/>
              <a:t> for</a:t>
            </a:r>
          </a:p>
          <a:p>
            <a:pPr>
              <a:lnSpc>
                <a:spcPct val="150000"/>
              </a:lnSpc>
            </a:pPr>
            <a:r>
              <a:rPr lang="hr-HR" dirty="0" err="1"/>
              <a:t>down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to</a:t>
            </a:r>
          </a:p>
          <a:p>
            <a:pPr>
              <a:lnSpc>
                <a:spcPct val="150000"/>
              </a:lnSpc>
            </a:pPr>
            <a:r>
              <a:rPr lang="hr-HR" dirty="0" err="1"/>
              <a:t>in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up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out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behind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in</a:t>
            </a:r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4E18D2EF-CC2B-42FC-9688-02B6A7B01251}"/>
              </a:ext>
            </a:extLst>
          </p:cNvPr>
          <p:cNvSpPr txBox="1"/>
          <p:nvPr/>
        </p:nvSpPr>
        <p:spPr>
          <a:xfrm>
            <a:off x="5805316" y="3289556"/>
            <a:ext cx="1177771" cy="33733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/>
              <a:t>fed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sleep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catch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ask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hang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fall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make</a:t>
            </a:r>
          </a:p>
          <a:p>
            <a:pPr>
              <a:lnSpc>
                <a:spcPct val="150000"/>
              </a:lnSpc>
            </a:pPr>
            <a:r>
              <a:rPr lang="hr-HR" dirty="0" err="1"/>
              <a:t>look</a:t>
            </a:r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F44BCCB1-9B95-4806-9D10-5071D1F6EB6B}"/>
              </a:ext>
            </a:extLst>
          </p:cNvPr>
          <p:cNvSpPr txBox="1"/>
          <p:nvPr/>
        </p:nvSpPr>
        <p:spPr>
          <a:xfrm>
            <a:off x="7290048" y="3282323"/>
            <a:ext cx="1177771" cy="33733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/>
              <a:t>out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after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up</a:t>
            </a:r>
            <a:r>
              <a:rPr lang="hr-HR" dirty="0"/>
              <a:t> </a:t>
            </a:r>
            <a:r>
              <a:rPr lang="hr-HR" dirty="0" err="1"/>
              <a:t>with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up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over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out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out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up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429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836DA8-67A6-44D6-86F5-152185DBB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2EE019D-4F58-4D1E-9547-857779D548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68DB692-2B3D-4471-982E-F9609BF0D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ED0BC88-23D8-4C58-B633-7D147CFDA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600" y="-6927"/>
            <a:ext cx="4483372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CA717CD-8356-4078-9CFA-3E713549246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7387" y="540421"/>
            <a:ext cx="5728613" cy="300620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AD315571-EF5F-4C14-BEF4-3698E5C71246}"/>
              </a:ext>
            </a:extLst>
          </p:cNvPr>
          <p:cNvSpPr txBox="1"/>
          <p:nvPr/>
        </p:nvSpPr>
        <p:spPr>
          <a:xfrm>
            <a:off x="2549299" y="1600200"/>
            <a:ext cx="788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with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6376153-6332-43AB-8F10-1E4617538513}"/>
              </a:ext>
            </a:extLst>
          </p:cNvPr>
          <p:cNvSpPr txBox="1"/>
          <p:nvPr/>
        </p:nvSpPr>
        <p:spPr>
          <a:xfrm>
            <a:off x="2549299" y="1861552"/>
            <a:ext cx="788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for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E8D8739-81A0-439D-8290-74CD7D2699F2}"/>
              </a:ext>
            </a:extLst>
          </p:cNvPr>
          <p:cNvSpPr txBox="1"/>
          <p:nvPr/>
        </p:nvSpPr>
        <p:spPr>
          <a:xfrm>
            <a:off x="2549299" y="2200106"/>
            <a:ext cx="788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out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83559AC-39C0-4D36-813A-CA67FDAD4B07}"/>
              </a:ext>
            </a:extLst>
          </p:cNvPr>
          <p:cNvSpPr txBox="1"/>
          <p:nvPr/>
        </p:nvSpPr>
        <p:spPr>
          <a:xfrm>
            <a:off x="2549300" y="2507095"/>
            <a:ext cx="788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to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A7C6DB9-09B6-4776-8FE3-0C27C08B8427}"/>
              </a:ext>
            </a:extLst>
          </p:cNvPr>
          <p:cNvSpPr txBox="1"/>
          <p:nvPr/>
        </p:nvSpPr>
        <p:spPr>
          <a:xfrm>
            <a:off x="2549520" y="2834392"/>
            <a:ext cx="788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962A1BD-E69F-4BA4-BAB8-B0B3865C6C77}"/>
              </a:ext>
            </a:extLst>
          </p:cNvPr>
          <p:cNvSpPr txBox="1"/>
          <p:nvPr/>
        </p:nvSpPr>
        <p:spPr>
          <a:xfrm>
            <a:off x="2528808" y="3130124"/>
            <a:ext cx="788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over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F41D7FF2-B1BA-404A-B92F-6C6180F71C9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3319" y="3795825"/>
            <a:ext cx="6802764" cy="281990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C125E83E-2564-4AAB-B697-17B9905BA636}"/>
              </a:ext>
            </a:extLst>
          </p:cNvPr>
          <p:cNvSpPr txBox="1"/>
          <p:nvPr/>
        </p:nvSpPr>
        <p:spPr>
          <a:xfrm>
            <a:off x="6096001" y="4208620"/>
            <a:ext cx="1482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stand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up</a:t>
            </a:r>
            <a:r>
              <a:rPr lang="hr-HR" sz="1600" dirty="0">
                <a:solidFill>
                  <a:srgbClr val="FF33CC"/>
                </a:solidFill>
              </a:rPr>
              <a:t> for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AF46A05D-FCEA-4183-B665-702072953CA8}"/>
              </a:ext>
            </a:extLst>
          </p:cNvPr>
          <p:cNvSpPr txBox="1"/>
          <p:nvPr/>
        </p:nvSpPr>
        <p:spPr>
          <a:xfrm>
            <a:off x="6315003" y="4574210"/>
            <a:ext cx="1482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turn</a:t>
            </a:r>
            <a:r>
              <a:rPr lang="hr-HR" sz="1600" dirty="0">
                <a:solidFill>
                  <a:srgbClr val="FF33CC"/>
                </a:solidFill>
              </a:rPr>
              <a:t> to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02F49436-74FB-4F98-8C2C-A8BEA9E48F08}"/>
              </a:ext>
            </a:extLst>
          </p:cNvPr>
          <p:cNvSpPr txBox="1"/>
          <p:nvPr/>
        </p:nvSpPr>
        <p:spPr>
          <a:xfrm>
            <a:off x="6136757" y="4874959"/>
            <a:ext cx="1482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stay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out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438ECCBA-B490-468D-AAD5-BB2D873196B2}"/>
              </a:ext>
            </a:extLst>
          </p:cNvPr>
          <p:cNvSpPr txBox="1"/>
          <p:nvPr/>
        </p:nvSpPr>
        <p:spPr>
          <a:xfrm>
            <a:off x="7387084" y="5219995"/>
            <a:ext cx="1482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fed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up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with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B9065C0D-FB2E-4AA2-91F4-0E64FA92AA71}"/>
              </a:ext>
            </a:extLst>
          </p:cNvPr>
          <p:cNvSpPr txBox="1"/>
          <p:nvPr/>
        </p:nvSpPr>
        <p:spPr>
          <a:xfrm>
            <a:off x="9880210" y="5523970"/>
            <a:ext cx="1482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fit </a:t>
            </a:r>
            <a:r>
              <a:rPr lang="hr-HR" sz="1600" dirty="0" err="1">
                <a:solidFill>
                  <a:srgbClr val="FF33CC"/>
                </a:solidFill>
              </a:rPr>
              <a:t>in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91ED173A-D3AE-4D8C-A13A-0FC343469553}"/>
              </a:ext>
            </a:extLst>
          </p:cNvPr>
          <p:cNvSpPr txBox="1"/>
          <p:nvPr/>
        </p:nvSpPr>
        <p:spPr>
          <a:xfrm>
            <a:off x="7252614" y="6095273"/>
            <a:ext cx="1482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sleep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over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1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836DA8-67A6-44D6-86F5-152185DBB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2EE019D-4F58-4D1E-9547-857779D548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68DB692-2B3D-4471-982E-F9609BF0D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295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CB5C7CB-5389-4FC0-970E-F85A9EF3C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474" y="-62950"/>
            <a:ext cx="4855863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86875EE-1D80-4C93-AAF7-96E2B3578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1337" y="-49096"/>
            <a:ext cx="4855863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BACBFCA-994F-4506-B750-BFEF84AE56F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937" y="230773"/>
            <a:ext cx="4953112" cy="450030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670F3FAF-7E19-416C-8E40-F1D532369133}"/>
              </a:ext>
            </a:extLst>
          </p:cNvPr>
          <p:cNvSpPr txBox="1"/>
          <p:nvPr/>
        </p:nvSpPr>
        <p:spPr>
          <a:xfrm>
            <a:off x="1041868" y="1972713"/>
            <a:ext cx="69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must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8DD34961-E5AF-4622-88DC-FF63261914C3}"/>
              </a:ext>
            </a:extLst>
          </p:cNvPr>
          <p:cNvSpPr txBox="1"/>
          <p:nvPr/>
        </p:nvSpPr>
        <p:spPr>
          <a:xfrm>
            <a:off x="1041868" y="2279371"/>
            <a:ext cx="69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must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10CC437-706F-4789-B8A4-8FAF7F87778E}"/>
              </a:ext>
            </a:extLst>
          </p:cNvPr>
          <p:cNvSpPr txBox="1"/>
          <p:nvPr/>
        </p:nvSpPr>
        <p:spPr>
          <a:xfrm>
            <a:off x="1075435" y="2586420"/>
            <a:ext cx="86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mustn’t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EE0B8A4-FCD7-4ED4-BFCE-E34B811E0B2F}"/>
              </a:ext>
            </a:extLst>
          </p:cNvPr>
          <p:cNvSpPr txBox="1"/>
          <p:nvPr/>
        </p:nvSpPr>
        <p:spPr>
          <a:xfrm>
            <a:off x="1075435" y="2885646"/>
            <a:ext cx="69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must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E3E0FE76-6A74-430C-81A2-9D62BDCC9DA3}"/>
              </a:ext>
            </a:extLst>
          </p:cNvPr>
          <p:cNvSpPr txBox="1"/>
          <p:nvPr/>
        </p:nvSpPr>
        <p:spPr>
          <a:xfrm>
            <a:off x="1023760" y="3225205"/>
            <a:ext cx="86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mustn’t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C89628E-755F-48D5-8080-B39380A08C60}"/>
              </a:ext>
            </a:extLst>
          </p:cNvPr>
          <p:cNvSpPr txBox="1"/>
          <p:nvPr/>
        </p:nvSpPr>
        <p:spPr>
          <a:xfrm>
            <a:off x="1041868" y="3520312"/>
            <a:ext cx="86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mustn’t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36988F99-555B-4DB3-904F-B0ABA7782450}"/>
              </a:ext>
            </a:extLst>
          </p:cNvPr>
          <p:cNvSpPr txBox="1"/>
          <p:nvPr/>
        </p:nvSpPr>
        <p:spPr>
          <a:xfrm>
            <a:off x="1032912" y="3822602"/>
            <a:ext cx="86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mustn’t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CFEBE636-9E24-4640-BAF7-626863B3BD6B}"/>
              </a:ext>
            </a:extLst>
          </p:cNvPr>
          <p:cNvSpPr txBox="1"/>
          <p:nvPr/>
        </p:nvSpPr>
        <p:spPr>
          <a:xfrm>
            <a:off x="1114096" y="4203393"/>
            <a:ext cx="69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must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95EBA206-3783-4929-A3D4-CA1705D350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4458" r="3958"/>
          <a:stretch/>
        </p:blipFill>
        <p:spPr>
          <a:xfrm>
            <a:off x="5663212" y="552647"/>
            <a:ext cx="6128730" cy="609878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9278AE14-0F17-4846-BBA8-953EB391BA79}"/>
              </a:ext>
            </a:extLst>
          </p:cNvPr>
          <p:cNvSpPr txBox="1"/>
          <p:nvPr/>
        </p:nvSpPr>
        <p:spPr>
          <a:xfrm>
            <a:off x="6344637" y="1575026"/>
            <a:ext cx="150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to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9523AE6B-A63B-47B2-88EC-99B80E50CE69}"/>
              </a:ext>
            </a:extLst>
          </p:cNvPr>
          <p:cNvSpPr txBox="1"/>
          <p:nvPr/>
        </p:nvSpPr>
        <p:spPr>
          <a:xfrm>
            <a:off x="6409226" y="1913580"/>
            <a:ext cx="150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mustn’t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07677D8C-4B5D-478A-AB2D-6773A00F914B}"/>
              </a:ext>
            </a:extLst>
          </p:cNvPr>
          <p:cNvSpPr txBox="1"/>
          <p:nvPr/>
        </p:nvSpPr>
        <p:spPr>
          <a:xfrm>
            <a:off x="6379863" y="2247866"/>
            <a:ext cx="1136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to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A9E26C19-06FC-4AAE-8DFC-AB53EFD9E646}"/>
              </a:ext>
            </a:extLst>
          </p:cNvPr>
          <p:cNvSpPr txBox="1"/>
          <p:nvPr/>
        </p:nvSpPr>
        <p:spPr>
          <a:xfrm>
            <a:off x="6406268" y="2847214"/>
            <a:ext cx="150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mustn’t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6A9A08DE-F78D-4D33-9EED-3506181D197B}"/>
              </a:ext>
            </a:extLst>
          </p:cNvPr>
          <p:cNvSpPr txBox="1"/>
          <p:nvPr/>
        </p:nvSpPr>
        <p:spPr>
          <a:xfrm>
            <a:off x="6462047" y="3171409"/>
            <a:ext cx="1136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to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C9D883C6-9168-4769-8291-E5AFEEB73D28}"/>
              </a:ext>
            </a:extLst>
          </p:cNvPr>
          <p:cNvSpPr txBox="1"/>
          <p:nvPr/>
        </p:nvSpPr>
        <p:spPr>
          <a:xfrm>
            <a:off x="6462047" y="3544028"/>
            <a:ext cx="1136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to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0D74A716-8273-4AC6-9B04-0996C7E59668}"/>
              </a:ext>
            </a:extLst>
          </p:cNvPr>
          <p:cNvSpPr txBox="1"/>
          <p:nvPr/>
        </p:nvSpPr>
        <p:spPr>
          <a:xfrm>
            <a:off x="6412640" y="3916647"/>
            <a:ext cx="150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mustn’t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F7BA45D6-A38B-4611-8953-35CBA2103079}"/>
              </a:ext>
            </a:extLst>
          </p:cNvPr>
          <p:cNvSpPr txBox="1"/>
          <p:nvPr/>
        </p:nvSpPr>
        <p:spPr>
          <a:xfrm>
            <a:off x="6462047" y="4255201"/>
            <a:ext cx="1136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to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4757806C-380C-463F-A5F0-7D739085214E}"/>
              </a:ext>
            </a:extLst>
          </p:cNvPr>
          <p:cNvSpPr txBox="1"/>
          <p:nvPr/>
        </p:nvSpPr>
        <p:spPr>
          <a:xfrm>
            <a:off x="6488322" y="4593755"/>
            <a:ext cx="150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mustn’t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9E946CFA-1519-4E40-AFB9-D2EACAB81AC5}"/>
              </a:ext>
            </a:extLst>
          </p:cNvPr>
          <p:cNvSpPr txBox="1"/>
          <p:nvPr/>
        </p:nvSpPr>
        <p:spPr>
          <a:xfrm>
            <a:off x="6359659" y="4953311"/>
            <a:ext cx="150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xmlns="" val="33330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836DA8-67A6-44D6-86F5-152185DBB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2EE019D-4F58-4D1E-9547-857779D548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68DB692-2B3D-4471-982E-F9609BF0D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hlinkClick r:id="rId4"/>
            <a:extLst>
              <a:ext uri="{FF2B5EF4-FFF2-40B4-BE49-F238E27FC236}">
                <a16:creationId xmlns:a16="http://schemas.microsoft.com/office/drawing/2014/main" xmlns="" id="{76EBE16E-3664-41A6-9E5F-4945B566032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701" y="2230853"/>
            <a:ext cx="1462597" cy="137118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0D7AF3C-C263-4C31-AD69-C26E87A9B2B9}"/>
              </a:ext>
            </a:extLst>
          </p:cNvPr>
          <p:cNvSpPr txBox="1"/>
          <p:nvPr/>
        </p:nvSpPr>
        <p:spPr>
          <a:xfrm>
            <a:off x="792701" y="3897770"/>
            <a:ext cx="1472572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MODAL VERBS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0F458D9-1A1C-4E5A-B574-A1A8AA5132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-9739" b="48112"/>
          <a:stretch/>
        </p:blipFill>
        <p:spPr>
          <a:xfrm>
            <a:off x="3632272" y="2263893"/>
            <a:ext cx="8400777" cy="3508453"/>
          </a:xfrm>
          <a:prstGeom prst="rect">
            <a:avLst/>
          </a:prstGeom>
        </p:spPr>
      </p:pic>
      <p:pic>
        <p:nvPicPr>
          <p:cNvPr id="11" name="Slika 10">
            <a:hlinkClick r:id="rId8"/>
            <a:extLst>
              <a:ext uri="{FF2B5EF4-FFF2-40B4-BE49-F238E27FC236}">
                <a16:creationId xmlns:a16="http://schemas.microsoft.com/office/drawing/2014/main" xmlns="" id="{23850ED2-0F9E-49CA-A44B-E3A23A3886B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999" y="2230853"/>
            <a:ext cx="1462597" cy="137118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CD57432-EEF3-414B-95CE-B161709B41B0}"/>
              </a:ext>
            </a:extLst>
          </p:cNvPr>
          <p:cNvSpPr txBox="1"/>
          <p:nvPr/>
        </p:nvSpPr>
        <p:spPr>
          <a:xfrm>
            <a:off x="3038024" y="3848843"/>
            <a:ext cx="1472572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xmlns="" val="3709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3" ma:contentTypeDescription="Create a new document." ma:contentTypeScope="" ma:versionID="687e1354fd1f102bca714ff91d5c5580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1b4c59b3e7c3a6202c94208fbc4e9da5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C19192-29D4-46CE-B8B4-3EDA2FA04AAB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26f38477-cd9e-4a74-ae07-d74695e5af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63E39D-A46A-4B94-83CF-459B7BE33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48EF24-3175-48AD-B0B2-CC7A53E113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108</Words>
  <Application>Microsoft Office PowerPoint</Application>
  <PresentationFormat>Custom</PresentationFormat>
  <Paragraphs>80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sustava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6</cp:revision>
  <dcterms:created xsi:type="dcterms:W3CDTF">2021-11-21T16:03:14Z</dcterms:created>
  <dcterms:modified xsi:type="dcterms:W3CDTF">2021-11-23T14:51:04Z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